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5" autoAdjust="0"/>
    <p:restoredTop sz="92232" autoAdjust="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1C162-FEFA-44A3-84E9-51BD90A916CE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4C3F9-3D30-4D7D-93DF-238BA1917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84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Supprimer la mention inutile / Compléter en cas de conflit d’intérêt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4C3F9-3D30-4D7D-93DF-238BA191706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12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249213"/>
            <a:ext cx="9144000" cy="217514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49368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Prénom, Nom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Journées Franco-Suisses – 16 et 17 juin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7D3B-5E18-461A-BDC1-B63ACEFCF583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C1EFA9CF-6C02-4DED-BA67-1EC099D5F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88224" cy="217200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67934B9C-0850-4297-8F1B-6FB0833D08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68000" y="0"/>
            <a:ext cx="1456997" cy="204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03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Journées Franco-Suisses – 16 et 17 juin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7D3B-5E18-461A-BDC1-B63ACEFCF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58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Journées Franco-Suisses – 16 et 17 juin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7D3B-5E18-461A-BDC1-B63ACEFCF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49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Journées Franco-Suisses – 16 et 17 juin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7D3B-5E18-461A-BDC1-B63ACEFCF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32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Journées Franco-Suisses – 16 et 17 juin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7D3B-5E18-461A-BDC1-B63ACEFCF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90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Journées Franco-Suisses – 16 et 17 juin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7D3B-5E18-461A-BDC1-B63ACEFCF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3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Journées Franco-Suisses – 16 et 17 juin 2025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7D3B-5E18-461A-BDC1-B63ACEFCF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95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Journées Franco-Suisses – 16 et 17 juin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7D3B-5E18-461A-BDC1-B63ACEFCF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23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Journées Franco-Suisse – 16 et 17 juin 2025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7D3B-5E18-461A-BDC1-B63ACEFCF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49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Journées Franco-Suisses – 16 et 17 juin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7D3B-5E18-461A-BDC1-B63ACEFCF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61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Journées Franco-Suisses – 16 et 17 juin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7D3B-5E18-461A-BDC1-B63ACEFCF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0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Journées Franco-Suisse – 16 et 17 juin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47D3B-5E18-461A-BDC1-B63ACEFCF583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4C6FE03-3DDE-4499-9737-D60E4C7FEA2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8" y="0"/>
            <a:ext cx="1282262" cy="1943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69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EC1988-891F-4E6B-932B-7E0F015D10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204" y="2203265"/>
            <a:ext cx="9144000" cy="2387600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AA2010-2164-488E-8EC6-F6782F6FA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0204" y="4734045"/>
            <a:ext cx="9144000" cy="1512581"/>
          </a:xfrm>
        </p:spPr>
        <p:txBody>
          <a:bodyPr/>
          <a:lstStyle/>
          <a:p>
            <a:r>
              <a:rPr lang="fr-FR" dirty="0"/>
              <a:t>Prénom, Nom intervenant</a:t>
            </a:r>
          </a:p>
        </p:txBody>
      </p:sp>
    </p:spTree>
    <p:extLst>
      <p:ext uri="{BB962C8B-B14F-4D97-AF65-F5344CB8AC3E}">
        <p14:creationId xmlns:p14="http://schemas.microsoft.com/office/powerpoint/2010/main" val="108195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B9AA2010-2164-488E-8EC6-F6782F6FA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763" y="2601119"/>
            <a:ext cx="9144000" cy="165576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/>
              <a:t>Déclaration de conflit d’intérêt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400" dirty="0"/>
              <a:t>Je n’ai pas de lien d’intérêt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400" dirty="0"/>
              <a:t>J’ai un ou plusieurs liens d’intérêt : </a:t>
            </a:r>
          </a:p>
        </p:txBody>
      </p:sp>
    </p:spTree>
    <p:extLst>
      <p:ext uri="{BB962C8B-B14F-4D97-AF65-F5344CB8AC3E}">
        <p14:creationId xmlns:p14="http://schemas.microsoft.com/office/powerpoint/2010/main" val="410593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09DB1F-959F-4333-A1E9-BDC85D328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D60040-2F2E-4839-AEAF-AD1F993FF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8538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JFS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JFS" id="{6B27CCC9-D1B9-4801-90BC-65C2DEFCCA26}" vid="{127CE144-7DE4-4C42-935B-D820C8CAFE2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ThèmeJFS</Template>
  <TotalTime>117</TotalTime>
  <Words>34</Words>
  <Application>Microsoft Office PowerPoint</Application>
  <PresentationFormat>Grand écran</PresentationFormat>
  <Paragraphs>7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ThèmeJFS</vt:lpstr>
      <vt:lpstr>Titre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LAMOUROUX CELINE</dc:creator>
  <cp:lastModifiedBy>LAMOUROUX CELINE</cp:lastModifiedBy>
  <cp:revision>9</cp:revision>
  <dcterms:created xsi:type="dcterms:W3CDTF">2025-04-01T14:06:39Z</dcterms:created>
  <dcterms:modified xsi:type="dcterms:W3CDTF">2025-04-01T16:04:27Z</dcterms:modified>
</cp:coreProperties>
</file>