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995" autoAdjust="0"/>
    <p:restoredTop sz="92232" autoAdjust="0"/>
  </p:normalViewPr>
  <p:slideViewPr>
    <p:cSldViewPr snapToGrid="0">
      <p:cViewPr varScale="1">
        <p:scale>
          <a:sx n="61" d="100"/>
          <a:sy n="61" d="100"/>
        </p:scale>
        <p:origin x="8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1C162-FEFA-44A3-84E9-51BD90A916CE}" type="datetimeFigureOut">
              <a:rPr lang="fr-FR" smtClean="0"/>
              <a:t>01/04/2025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64C3F9-3D30-4D7D-93DF-238BA19170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7843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Supprimer la mention inutile / Compléter en cas de conflit d’intérêt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64C3F9-3D30-4D7D-93DF-238BA1917067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7129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2249213"/>
            <a:ext cx="9144000" cy="2175149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dirty="0"/>
              <a:t>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49368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/>
              <a:t>Prénom, Nom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dirty="0"/>
              <a:t>Journées Franco-Suisses – 16 et 17 juin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47D3B-5E18-461A-BDC1-B63ACEFCF583}" type="slidenum">
              <a:rPr lang="fr-FR" smtClean="0"/>
              <a:t>‹N°›</a:t>
            </a:fld>
            <a:endParaRPr lang="fr-FR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C1EFA9CF-6C02-4DED-BA67-1EC099D5F9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488224" cy="2172003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67934B9C-0850-4297-8F1B-6FB0833D084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668000" y="0"/>
            <a:ext cx="1456997" cy="2042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034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Journées Franco-Suisses – 16 et 17 juin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47D3B-5E18-461A-BDC1-B63ACEFCF5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3580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Journées Franco-Suisses – 16 et 17 juin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47D3B-5E18-461A-BDC1-B63ACEFCF5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1495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Journées Franco-Suisses – 16 et 17 juin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47D3B-5E18-461A-BDC1-B63ACEFCF5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2324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Journées Franco-Suisses – 16 et 17 juin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47D3B-5E18-461A-BDC1-B63ACEFCF5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2907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Journées Franco-Suisses – 16 et 17 juin 2025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47D3B-5E18-461A-BDC1-B63ACEFCF5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838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Journées Franco-Suisses – 16 et 17 juin 2025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47D3B-5E18-461A-BDC1-B63ACEFCF5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3952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Journées Franco-Suisses – 16 et 17 juin 2025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47D3B-5E18-461A-BDC1-B63ACEFCF5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5232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Journées Franco-Suisse – 16 et 17 juin 2025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47D3B-5E18-461A-BDC1-B63ACEFCF5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49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Journées Franco-Suisses – 16 et 17 juin 2025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47D3B-5E18-461A-BDC1-B63ACEFCF5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7617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Journées Franco-Suisses – 16 et 17 juin 2025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147D3B-5E18-461A-BDC1-B63ACEFCF5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508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/>
              <a:t>Journées Franco-Suisse – 16 et 17 juin 2025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47D3B-5E18-461A-BDC1-B63ACEFCF583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34C6FE03-3DDE-4499-9737-D60E4C7FEA2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9738" y="0"/>
            <a:ext cx="1282262" cy="1943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694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EC1988-891F-4E6B-932B-7E0F015D10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0204" y="2203265"/>
            <a:ext cx="9144000" cy="2387600"/>
          </a:xfrm>
        </p:spPr>
        <p:txBody>
          <a:bodyPr/>
          <a:lstStyle/>
          <a:p>
            <a:r>
              <a:rPr lang="fr-FR" dirty="0"/>
              <a:t>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9AA2010-2164-488E-8EC6-F6782F6FA2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0204" y="4734045"/>
            <a:ext cx="9144000" cy="1512581"/>
          </a:xfrm>
        </p:spPr>
        <p:txBody>
          <a:bodyPr/>
          <a:lstStyle/>
          <a:p>
            <a:r>
              <a:rPr lang="fr-FR" dirty="0"/>
              <a:t>Prénom, Nom intervenant</a:t>
            </a:r>
          </a:p>
        </p:txBody>
      </p:sp>
    </p:spTree>
    <p:extLst>
      <p:ext uri="{BB962C8B-B14F-4D97-AF65-F5344CB8AC3E}">
        <p14:creationId xmlns:p14="http://schemas.microsoft.com/office/powerpoint/2010/main" val="1081958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B9AA2010-2164-488E-8EC6-F6782F6FA2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2763" y="2601119"/>
            <a:ext cx="9144000" cy="1655762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b="1" dirty="0"/>
              <a:t>Déclaration de conflit d’intérêt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2400" dirty="0"/>
              <a:t>Je n’ai pas de lien d’intérêt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fr-FR" sz="2400" dirty="0"/>
              <a:t>J’ai un ou plusieurs liens d’intérêt : </a:t>
            </a:r>
          </a:p>
        </p:txBody>
      </p:sp>
    </p:spTree>
    <p:extLst>
      <p:ext uri="{BB962C8B-B14F-4D97-AF65-F5344CB8AC3E}">
        <p14:creationId xmlns:p14="http://schemas.microsoft.com/office/powerpoint/2010/main" val="4105937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09DB1F-959F-4333-A1E9-BDC85D328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D60040-2F2E-4839-AEAF-AD1F993FF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8538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JFS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èmeJFS" id="{6B27CCC9-D1B9-4801-90BC-65C2DEFCCA26}" vid="{127CE144-7DE4-4C42-935B-D820C8CAFE2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ThèmeJFS</Template>
  <TotalTime>117</TotalTime>
  <Words>34</Words>
  <Application>Microsoft Office PowerPoint</Application>
  <PresentationFormat>Grand écran</PresentationFormat>
  <Paragraphs>7</Paragraphs>
  <Slides>3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ThèmeJFS</vt:lpstr>
      <vt:lpstr>Titre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</dc:title>
  <dc:creator>LAMOUROUX CELINE</dc:creator>
  <cp:lastModifiedBy>LAMOUROUX CELINE</cp:lastModifiedBy>
  <cp:revision>9</cp:revision>
  <dcterms:created xsi:type="dcterms:W3CDTF">2025-04-01T14:06:39Z</dcterms:created>
  <dcterms:modified xsi:type="dcterms:W3CDTF">2025-04-01T16:04:27Z</dcterms:modified>
</cp:coreProperties>
</file>